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  <p:embeddedFont>
      <p:font typeface="Average"/>
      <p:regular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verage-regular.fntdata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e3005d7d1f_3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e3005d7d1f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Api en flask</a:t>
            </a:r>
            <a:br>
              <a:rPr lang="fr"/>
            </a:br>
            <a:r>
              <a:rPr lang="fr"/>
              <a:t>Dashboard en ReactJS</a:t>
            </a:r>
            <a:br>
              <a:rPr lang="fr"/>
            </a:br>
            <a:r>
              <a:rPr lang="fr"/>
              <a:t>Generateur en PHP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e3005d7d1f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e3005d7d1f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L’api en Flask</a:t>
            </a:r>
            <a:br>
              <a:rPr lang="fr"/>
            </a:br>
            <a:r>
              <a:rPr lang="fr"/>
              <a:t>Dashboard en ReactJS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DB Mysql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e4eee907b4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e4eee907b4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https://app.diagrams.net/#G1WrekMxwOzsUFRt02bN6M-EFKqRqPugSA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e4eee907b4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e4eee907b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https://drive.google.com/drive/u/1/folders/0ADIjiBx_c7dyUk9PVA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e3005d7d1f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e3005d7d1f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https://drive.google.com/drive/u/1/folders/0ADIjiBx_c7dyUk9PVA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e4eee907b4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e4eee907b4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jpg"/><Relationship Id="rId4" Type="http://schemas.openxmlformats.org/officeDocument/2006/relationships/image" Target="../media/image14.jpg"/><Relationship Id="rId5" Type="http://schemas.openxmlformats.org/officeDocument/2006/relationships/image" Target="../media/image17.jpg"/><Relationship Id="rId6" Type="http://schemas.openxmlformats.org/officeDocument/2006/relationships/image" Target="../media/image13.jpg"/><Relationship Id="rId7" Type="http://schemas.openxmlformats.org/officeDocument/2006/relationships/image" Target="../media/image1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1.png"/><Relationship Id="rId5" Type="http://schemas.openxmlformats.org/officeDocument/2006/relationships/image" Target="../media/image6.jpg"/><Relationship Id="rId6" Type="http://schemas.openxmlformats.org/officeDocument/2006/relationships/image" Target="../media/image2.jpg"/><Relationship Id="rId7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Présentation -  </a:t>
            </a:r>
            <a:r>
              <a:rPr lang="fr" sz="37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VDM Escape Game</a:t>
            </a:r>
            <a:endParaRPr sz="375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/>
              <a:t>Francisco , Brandon , Açal &amp; Franck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Amélioration à venir</a:t>
            </a:r>
            <a:endParaRPr/>
          </a:p>
        </p:txBody>
      </p:sp>
      <p:sp>
        <p:nvSpPr>
          <p:cNvPr id="296" name="Google Shape;296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Système</a:t>
            </a:r>
            <a:r>
              <a:rPr lang="fr"/>
              <a:t> de </a:t>
            </a:r>
            <a:r>
              <a:rPr lang="fr"/>
              <a:t>réplication</a:t>
            </a:r>
            <a:r>
              <a:rPr lang="fr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Dashboard en temps réel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Next/Previous page de </a:t>
            </a:r>
            <a:r>
              <a:rPr lang="fr"/>
              <a:t>réservation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/>
              <a:t>Modifier le front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oogle Shape;301;p27"/>
          <p:cNvGrpSpPr/>
          <p:nvPr/>
        </p:nvGrpSpPr>
        <p:grpSpPr>
          <a:xfrm>
            <a:off x="1191433" y="281200"/>
            <a:ext cx="6778910" cy="4714185"/>
            <a:chOff x="3553042" y="1657806"/>
            <a:chExt cx="3461100" cy="2671532"/>
          </a:xfrm>
        </p:grpSpPr>
        <p:sp>
          <p:nvSpPr>
            <p:cNvPr id="302" name="Google Shape;302;p2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10" name="Google Shape;31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1965" y="317391"/>
            <a:ext cx="6636122" cy="34751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8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Merci !</a:t>
            </a:r>
            <a:endParaRPr/>
          </a:p>
        </p:txBody>
      </p:sp>
      <p:grpSp>
        <p:nvGrpSpPr>
          <p:cNvPr id="316" name="Google Shape;316;p28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17" name="Google Shape;317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25" name="Google Shape;325;p28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28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7" name="Google Shape;327;p28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28" name="Google Shape;328;p28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8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8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8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2" name="Google Shape;332;p28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8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4" name="Google Shape;334;p28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35" name="Google Shape;335;p28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8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8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8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9" name="Google Shape;339;p28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40" name="Google Shape;340;p28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1" name="Google Shape;341;p28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42" name="Google Shape;342;p28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8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8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8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6" name="Google Shape;346;p28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47" name="Google Shape;347;p28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8" name="Google Shape;348;p28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49" name="Google Shape;349;p28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28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51" name="Google Shape;351;p28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52" name="Google Shape;352;p28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53" name="Google Shape;353;p28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8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8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8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8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8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8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8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61" name="Google Shape;361;p28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TABLE DES MATIÈRES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0" y="2064601"/>
            <a:ext cx="3018300" cy="2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Présentation d’équipe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Schéma POC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Flux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Architecture BDD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Schéma Entitées-Relations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Schéma Final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Amélioration à venir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Démonstration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Présentation D’équipe</a:t>
            </a:r>
            <a:endParaRPr/>
          </a:p>
        </p:txBody>
      </p:sp>
      <p:pic>
        <p:nvPicPr>
          <p:cNvPr id="241" name="Google Shape;24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6149" y="1965932"/>
            <a:ext cx="1475775" cy="1770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68153" y="1954300"/>
            <a:ext cx="1531775" cy="179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19"/>
          <p:cNvPicPr preferRelativeResize="0"/>
          <p:nvPr/>
        </p:nvPicPr>
        <p:blipFill rotWithShape="1">
          <a:blip r:embed="rId5">
            <a:alphaModFix/>
          </a:blip>
          <a:srcRect b="1200" l="0" r="0" t="1190"/>
          <a:stretch/>
        </p:blipFill>
        <p:spPr>
          <a:xfrm>
            <a:off x="747353" y="1942675"/>
            <a:ext cx="1531775" cy="179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834286" y="1965932"/>
            <a:ext cx="1475775" cy="1770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92278" y="1954300"/>
            <a:ext cx="1531775" cy="179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865224" y="1954307"/>
            <a:ext cx="1475775" cy="1770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0215" y="1954300"/>
            <a:ext cx="1531775" cy="179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7365" y="1942675"/>
            <a:ext cx="1531775" cy="1794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19"/>
          <p:cNvSpPr txBox="1"/>
          <p:nvPr/>
        </p:nvSpPr>
        <p:spPr>
          <a:xfrm>
            <a:off x="747350" y="3748500"/>
            <a:ext cx="164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0" name="Google Shape;250;p19"/>
          <p:cNvSpPr txBox="1"/>
          <p:nvPr/>
        </p:nvSpPr>
        <p:spPr>
          <a:xfrm>
            <a:off x="4837183" y="3502200"/>
            <a:ext cx="19650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Brandon 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KERNIN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p19"/>
          <p:cNvSpPr txBox="1"/>
          <p:nvPr/>
        </p:nvSpPr>
        <p:spPr>
          <a:xfrm>
            <a:off x="747371" y="3725250"/>
            <a:ext cx="1965000" cy="13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Francisco 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 Jesus VELEZ PEREIRA REAL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9"/>
          <p:cNvSpPr txBox="1"/>
          <p:nvPr/>
        </p:nvSpPr>
        <p:spPr>
          <a:xfrm>
            <a:off x="2792278" y="3502200"/>
            <a:ext cx="11802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Açal 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HABI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p19"/>
          <p:cNvSpPr txBox="1"/>
          <p:nvPr/>
        </p:nvSpPr>
        <p:spPr>
          <a:xfrm>
            <a:off x="6868183" y="3502200"/>
            <a:ext cx="19650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Franck COURTAUX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Schéma POC</a:t>
            </a:r>
            <a:endParaRPr/>
          </a:p>
        </p:txBody>
      </p:sp>
      <p:pic>
        <p:nvPicPr>
          <p:cNvPr id="259" name="Google Shape;25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8725" y="1124900"/>
            <a:ext cx="4466550" cy="369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Flux</a:t>
            </a:r>
            <a:endParaRPr/>
          </a:p>
        </p:txBody>
      </p:sp>
      <p:pic>
        <p:nvPicPr>
          <p:cNvPr id="265" name="Google Shape;26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0625" y="1476375"/>
            <a:ext cx="6762750" cy="219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Architecture BDD</a:t>
            </a:r>
            <a:endParaRPr/>
          </a:p>
        </p:txBody>
      </p:sp>
      <p:pic>
        <p:nvPicPr>
          <p:cNvPr id="271" name="Google Shape;27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788" y="1149300"/>
            <a:ext cx="8712426" cy="3742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Schéma Entitées-Relations</a:t>
            </a:r>
            <a:endParaRPr/>
          </a:p>
        </p:txBody>
      </p:sp>
      <p:pic>
        <p:nvPicPr>
          <p:cNvPr id="277" name="Google Shape;27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125" y="1106691"/>
            <a:ext cx="8691751" cy="39863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4"/>
          <p:cNvSpPr txBox="1"/>
          <p:nvPr>
            <p:ph type="title"/>
          </p:nvPr>
        </p:nvSpPr>
        <p:spPr>
          <a:xfrm>
            <a:off x="1297500" y="393750"/>
            <a:ext cx="76203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IAM et précisément AM (Access Management)</a:t>
            </a:r>
            <a:endParaRPr/>
          </a:p>
        </p:txBody>
      </p:sp>
      <p:pic>
        <p:nvPicPr>
          <p:cNvPr id="283" name="Google Shape;28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525" y="1468650"/>
            <a:ext cx="7734300" cy="29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Schéma Final</a:t>
            </a:r>
            <a:endParaRPr/>
          </a:p>
        </p:txBody>
      </p:sp>
      <p:pic>
        <p:nvPicPr>
          <p:cNvPr id="290" name="Google Shape;29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350" y="919675"/>
            <a:ext cx="8079299" cy="403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